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4"/>
  </p:notesMasterIdLst>
  <p:handoutMasterIdLst>
    <p:handoutMasterId r:id="rId35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005" r:id="rId15"/>
    <p:sldId id="1345" r:id="rId16"/>
    <p:sldId id="1346" r:id="rId17"/>
    <p:sldId id="1347" r:id="rId18"/>
    <p:sldId id="1247" r:id="rId19"/>
    <p:sldId id="1009" r:id="rId20"/>
    <p:sldId id="1037" r:id="rId21"/>
    <p:sldId id="1283" r:id="rId22"/>
    <p:sldId id="1313" r:id="rId23"/>
    <p:sldId id="1314" r:id="rId24"/>
    <p:sldId id="1333" r:id="rId25"/>
    <p:sldId id="1334" r:id="rId26"/>
    <p:sldId id="1340" r:id="rId27"/>
    <p:sldId id="1341" r:id="rId28"/>
    <p:sldId id="1175" r:id="rId29"/>
    <p:sldId id="1133" r:id="rId30"/>
    <p:sldId id="1210" r:id="rId31"/>
    <p:sldId id="1132" r:id="rId32"/>
    <p:sldId id="1348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238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13/11/2015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13/11/2015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13/11/2015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13/11/2015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46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70622"/>
            <a:ext cx="3902075" cy="34194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940175" cy="3429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6619875" cy="649147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13/11/2015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jueves)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85" y="1143000"/>
            <a:ext cx="5895975" cy="55213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1"/>
            <a:ext cx="4648200" cy="180854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(jueves)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018087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0101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0101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41425"/>
            <a:ext cx="50038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199"/>
            <a:ext cx="501015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219197"/>
            <a:ext cx="5018087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00380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4" y="1838832"/>
            <a:ext cx="3406202" cy="412150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62" y="1838832"/>
            <a:ext cx="4135938" cy="412150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</a:t>
            </a:r>
            <a:r>
              <a:rPr lang="es-UY" sz="2800" dirty="0" smtClean="0"/>
              <a:t>miércoles)</a:t>
            </a:r>
            <a:endParaRPr lang="es-UY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806575"/>
            <a:ext cx="5681663" cy="324326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13/11/2015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2015-46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6652185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73" y="3886201"/>
            <a:ext cx="4454627" cy="2971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133600"/>
            <a:ext cx="5681663" cy="26241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13/11/2015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76400"/>
            <a:ext cx="5681663" cy="34432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5" y="990600"/>
            <a:ext cx="8822873" cy="4876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51593" cy="60545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000" dirty="0" err="1" smtClean="0"/>
              <a:t>SimSEE</a:t>
            </a:r>
            <a:r>
              <a:rPr lang="es-UY" sz="2000" dirty="0" smtClean="0"/>
              <a:t>, CASO LIBRE </a:t>
            </a:r>
            <a:endParaRPr lang="es-UY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6058"/>
            <a:ext cx="8230249" cy="52530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4218"/>
            <a:ext cx="7020130" cy="62326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13/11/2015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46/15: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6425"/>
            <a:ext cx="6781800" cy="39211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36146"/>
            <a:ext cx="2536960" cy="21478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81937" cy="561101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56193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45/15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8715375" cy="46482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Durante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la semana el despacho se ha realizado con los generadores auto despachados, rio Negro y Salto Grande a pleno.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No se necesitó despachar generación térmica para los picos de potencia, se exportaron excedentes durante toda la semana.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En vista de la situación hidrológica se exportará durante toda la semana un monto de energía de aproximadamente 104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>
                <a:latin typeface="Calibri"/>
                <a:ea typeface="Times New Roman"/>
                <a:cs typeface="Arial"/>
              </a:rPr>
              <a:t>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produjeron nuevamente precipitaciones en la cuenca del río Uruguay con un aumento significativo de aportes en particular para la semana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46. También ocurrieron lluvias en el Río Negro.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65657"/>
            <a:ext cx="8867775" cy="263954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46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La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situación de los recursos hidráulicos es la siguiente: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400" dirty="0">
                <a:latin typeface="Calibri"/>
                <a:ea typeface="Times New Roman"/>
                <a:cs typeface="Arial"/>
              </a:rPr>
              <a:t>Río Uruguay, CTM informa para la semana entrante vertido hasta el 22/11/2015 por lo menos. Aportes del orden de 14000 m3/s sin lluvias y  16000 m3/s con lluvias previstas.</a:t>
            </a:r>
            <a:endParaRPr lang="es-UY" sz="1400" dirty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400" dirty="0">
                <a:latin typeface="Calibri"/>
                <a:ea typeface="Times New Roman"/>
                <a:cs typeface="Arial"/>
              </a:rPr>
              <a:t>Río Negro, se espera que Terra vierta al menos hasta el 22 de noviembre y Palmar mantenga vertederos abiertos unos días más. </a:t>
            </a:r>
            <a:endParaRPr lang="es-UY" sz="14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Para la semana entrante hay escasos pronósticos de precipitaciones para la cuenca del río Negro no así para Salto donde podrían producirse nuevas e importantes precipitaciones.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De acuerdo al programa previsto para la semana entrante se deberá exportar durante toda la semana.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espera una demanda semanal muy similar a la de la presente semana.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1800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33CC"/>
                </a:solidFill>
              </a:rPr>
              <a:t>Considerando </a:t>
            </a:r>
            <a:r>
              <a:rPr lang="es-ES" sz="2400" b="1" dirty="0">
                <a:solidFill>
                  <a:srgbClr val="0033CC"/>
                </a:solidFill>
              </a:rPr>
              <a:t>lo informado anteriormente </a:t>
            </a:r>
            <a:r>
              <a:rPr lang="es-ES" sz="2400" b="1" dirty="0" smtClean="0">
                <a:solidFill>
                  <a:srgbClr val="0033CC"/>
                </a:solidFill>
              </a:rPr>
              <a:t>se continua con la declaración de </a:t>
            </a:r>
            <a:r>
              <a:rPr lang="es-ES" sz="2400" b="1" dirty="0">
                <a:solidFill>
                  <a:srgbClr val="0033CC"/>
                </a:solidFill>
              </a:rPr>
              <a:t>riesgo de vertimiento para todo el sistema siendo el despacho propuesto el siguiente</a:t>
            </a:r>
            <a:r>
              <a:rPr lang="es-ES" sz="2400" b="1" dirty="0" smtClean="0">
                <a:solidFill>
                  <a:srgbClr val="0033CC"/>
                </a:solidFill>
              </a:rPr>
              <a:t>:</a:t>
            </a:r>
          </a:p>
          <a:p>
            <a:pPr marL="0" indent="0">
              <a:buNone/>
            </a:pPr>
            <a:endParaRPr lang="es-UY" sz="24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rgbClr val="0033CC"/>
                </a:solidFill>
              </a:rPr>
              <a:t>Despacho propuesto</a:t>
            </a:r>
            <a:endParaRPr lang="es-UY" sz="2400" b="1" i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 smtClean="0">
                <a:solidFill>
                  <a:srgbClr val="0033CC"/>
                </a:solidFill>
              </a:rPr>
              <a:t>Auto </a:t>
            </a:r>
            <a:r>
              <a:rPr lang="es-ES" sz="2000" b="1" dirty="0">
                <a:solidFill>
                  <a:srgbClr val="0033CC"/>
                </a:solidFill>
              </a:rPr>
              <a:t>despachados. 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Salto a </a:t>
            </a:r>
            <a:r>
              <a:rPr lang="es-ES" sz="2000" b="1" dirty="0" smtClean="0">
                <a:solidFill>
                  <a:srgbClr val="0033CC"/>
                </a:solidFill>
              </a:rPr>
              <a:t>pleno.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Terra a pleno.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Palmar para cota de 40.10m el día viernes</a:t>
            </a:r>
            <a:r>
              <a:rPr lang="es-ES" sz="2000" b="1" dirty="0" smtClean="0">
                <a:solidFill>
                  <a:srgbClr val="0033CC"/>
                </a:solidFill>
              </a:rPr>
              <a:t>.</a:t>
            </a:r>
          </a:p>
          <a:p>
            <a:pPr lvl="1"/>
            <a:r>
              <a:rPr lang="es-ES" sz="2000" b="1" dirty="0" err="1" smtClean="0">
                <a:solidFill>
                  <a:srgbClr val="0033CC"/>
                </a:solidFill>
              </a:rPr>
              <a:t>Exportacion</a:t>
            </a:r>
            <a:r>
              <a:rPr lang="es-ES" sz="2000" b="1" dirty="0" smtClean="0">
                <a:solidFill>
                  <a:srgbClr val="0033CC"/>
                </a:solidFill>
              </a:rPr>
              <a:t> de excedentes.</a:t>
            </a:r>
            <a:endParaRPr lang="es-UY" sz="2000" b="1" dirty="0">
              <a:solidFill>
                <a:srgbClr val="0033CC"/>
              </a:solidFill>
            </a:endParaRPr>
          </a:p>
          <a:p>
            <a:pPr lvl="1">
              <a:buFont typeface="Calibri"/>
              <a:buChar char="–"/>
            </a:pPr>
            <a:endParaRPr lang="es-UY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13/11/2015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6400799" cy="370085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2856"/>
            <a:ext cx="2667000" cy="225798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58530"/>
            <a:ext cx="4450917" cy="58788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758529"/>
            <a:ext cx="2208699" cy="58788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8137" cy="41417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229667</TotalTime>
  <Words>436</Words>
  <Application>Microsoft Office PowerPoint</Application>
  <PresentationFormat>Presentación en pantalla (4:3)</PresentationFormat>
  <Paragraphs>73</Paragraphs>
  <Slides>30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Presentación en blanco</vt:lpstr>
      <vt:lpstr>Diseño personalizado</vt:lpstr>
      <vt:lpstr>Tema de Office</vt:lpstr>
      <vt:lpstr>Resultados de la semana en curso  y  programación de la semana 46  de 2015      V1   </vt:lpstr>
      <vt:lpstr>Resultados de la semana en curso: Comentarios generales</vt:lpstr>
      <vt:lpstr>Resumen semana actual N° 45/15</vt:lpstr>
      <vt:lpstr>Perspectivas para la semana 46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miércoles)</vt:lpstr>
      <vt:lpstr>Programación semanal 2015-46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SimSEE, CASO LIBRE </vt:lpstr>
      <vt:lpstr>Presentación de PowerPoint</vt:lpstr>
      <vt:lpstr>Programa de generación de la semana 46/15:  </vt:lpstr>
      <vt:lpstr>Programa semanal (jueves) </vt:lpstr>
      <vt:lpstr>Programa semanal </vt:lpstr>
      <vt:lpstr>Programa semanal (jueves)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pvogel</cp:lastModifiedBy>
  <cp:revision>3576</cp:revision>
  <dcterms:created xsi:type="dcterms:W3CDTF">2010-01-29T12:03:38Z</dcterms:created>
  <dcterms:modified xsi:type="dcterms:W3CDTF">2015-11-13T13:11:57Z</dcterms:modified>
</cp:coreProperties>
</file>